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4E7EE3C-6C68-A2B3-70A8-C8D5BED3A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07C73AF8-2CE0-8C8D-1BD4-476A87F1D3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8190EF8-E042-69A1-78BF-01BE93E0D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F87762D-11A3-F6FF-5AB4-B1EE05ADE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E9A013E-7075-19EA-1E81-4EA178C14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78879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70221D7-8649-FEAE-FCCF-F5881C8D2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E7B7055D-5A9C-4DC6-92C4-D2D8E290DD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55F0C62-16F9-ADEA-6682-7D4F1B184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BA188CF-EE1D-EE26-A003-0C1DD79F8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9F5FA0A-323A-4174-9E99-8ED4ADF82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28057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D2BEE1DC-FFA3-DCA4-50E1-AB7E4861A6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DE512164-2FA6-9981-5C50-F46166A35B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BFE0E8C-A8DB-816B-7095-D80EC0171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68D8C42-EA6D-E120-65C0-59F74018A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02DEEF6-B632-CFEC-63F7-7C8E07E72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69863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5485329-4FFF-E218-50EA-3DA87BE01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70B1088-0C4C-2F48-E0BC-7262C7CE0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EAFEFEA-052C-A01F-4F94-FC88B6E7D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C570541-D87C-6F7C-5C88-001CC0350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03969E0-A6EC-A54F-D9F2-56475E69C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4638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106357D-8F3C-3082-7158-9594884C2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50A1E1DC-3ABE-BEBB-3B35-458DB5CE3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17027F7-55B4-A4CF-8175-56E904529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7C73054-8B79-E859-F23C-68E212735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A8645D8-2DBE-0835-A2F9-C2A9473BC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50462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056C9B9-94D2-D9B7-E479-1B0169E73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D17D084-BAD6-AA14-1748-C6962AB6AD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6BB8CE4-8ABB-91B6-7F5C-76AF9AC766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A15EE4EB-C61B-008A-54B1-3DD5290C0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50387F0-3FE6-E72D-01C9-DCF2A7F7F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749B384B-2614-F10A-0B61-8F248A7F3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4365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0A00BA-F99C-31FC-6090-3AFAB244E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6FEF36E-EA13-AC6A-3425-C532DDD88D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D68395E-3EB0-733E-93F7-2EF7F6AD25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B45974E0-3734-3AF4-2900-38F3FBFF4B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6F2E52ED-E372-216A-3E91-1691F13069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1010A954-CD12-6B82-4AEE-EC01D5FF6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C9C0C1CB-3F7C-399D-AAC0-A106B40C0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0E477D33-3CCD-179C-C46A-09DC304EA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22530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4C657DC-C4D7-2E69-C3BD-C06DFB04C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76BED2FE-8B2E-D3CE-282D-0BFBD119A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60D746B7-692B-F544-1C4D-971011CA5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A630AD97-A22D-6FE5-7A12-86A6AB848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25245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34407EF0-4C14-6515-B20B-7A3DE855E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45C98290-E158-43FB-9D2A-D352BFF8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C84934FD-E2E5-3F8D-C79D-584D1C274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81413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EA794DE-6D0F-596E-762E-61267600B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409F7D9-30C2-C9B8-01F9-CFC3B7718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8E2FC63F-00DB-3195-ECD9-015A5254DE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CFEEE04-21AA-C07C-9621-02301C985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946FC3BA-D551-9768-BEDD-AE54EBDA6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27AD976-378C-99DA-8405-CBBDE0C93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53761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B5273DA-DF3A-1A70-16F0-8E2D0A6FA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797C2332-89A3-6704-74FE-FED1AE32E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8B9E72D2-2FE9-B884-F149-012BDCE1A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F4C177D-75CE-1076-2AB4-B49897854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D60F6D2-0017-1222-828B-3263DC333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85E9BCB-113B-527E-E9B2-0B05DB52A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52370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877A80E9-1EC0-DC36-F754-2EB31E368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9B290C7-8146-1DF8-7758-D5F195E42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FAD34B9-9D5C-A508-2C43-C44413AA29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32740E-69DF-C843-86CC-0D45E6558869}" type="datetimeFigureOut">
              <a:rPr lang="tr-TR" smtClean="0"/>
              <a:t>26.10.2024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8124EDD-5659-1968-629E-BAF28EFB15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6780260-2CBC-3AFD-8442-E9B463408E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2F163B-12BD-0446-A4C7-77DBE6B2D20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305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2D04762-D388-6FBD-CC3D-4F0557A2EF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err="1"/>
              <a:t>Vmware</a:t>
            </a:r>
            <a:r>
              <a:rPr lang="tr-TR" dirty="0"/>
              <a:t> ile Ubuntu Kurulum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757774B1-F6E8-8E64-0ADB-94588A0C29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75511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AFE8A45-536F-1F78-8A74-1614B4302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İndirdiğiniz </a:t>
            </a:r>
            <a:r>
              <a:rPr lang="tr-TR" dirty="0" err="1"/>
              <a:t>iso</a:t>
            </a:r>
            <a:r>
              <a:rPr lang="tr-TR" dirty="0"/>
              <a:t> dosyasını seçiyorsunuz 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4A0EC688-02FE-BC76-B7FE-8D40574A3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9767"/>
            <a:ext cx="9735288" cy="4938233"/>
          </a:xfrm>
        </p:spPr>
      </p:pic>
    </p:spTree>
    <p:extLst>
      <p:ext uri="{BB962C8B-B14F-4D97-AF65-F5344CB8AC3E}">
        <p14:creationId xmlns:p14="http://schemas.microsoft.com/office/powerpoint/2010/main" val="3026422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ED33695-AEB2-9A5A-A2C1-C753794AA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Next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C5D7708F-A4E9-4C83-171B-DD0595081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62792"/>
            <a:ext cx="11353800" cy="3858729"/>
          </a:xfrm>
        </p:spPr>
      </p:pic>
    </p:spTree>
    <p:extLst>
      <p:ext uri="{BB962C8B-B14F-4D97-AF65-F5344CB8AC3E}">
        <p14:creationId xmlns:p14="http://schemas.microsoft.com/office/powerpoint/2010/main" val="1756212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7E67590-07B9-258A-89FB-07C14C1C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Kulanıcı adı ve parola oluşturuyoruz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B5B66D63-75F1-8B20-06CB-661CD37C36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93" y="1690687"/>
            <a:ext cx="10539554" cy="4802187"/>
          </a:xfrm>
        </p:spPr>
      </p:pic>
    </p:spTree>
    <p:extLst>
      <p:ext uri="{BB962C8B-B14F-4D97-AF65-F5344CB8AC3E}">
        <p14:creationId xmlns:p14="http://schemas.microsoft.com/office/powerpoint/2010/main" val="2930707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D8DAB5C-1EFC-CC0F-E5E1-A98C17ECC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Ne kadar alan ayırmak istiyorsanız ona göre çoğaltıp azaltabiliriz 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8766A18F-F35C-F78C-2645-6B2EF37BC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257" y="2008373"/>
            <a:ext cx="9982790" cy="4645120"/>
          </a:xfrm>
        </p:spPr>
      </p:pic>
    </p:spTree>
    <p:extLst>
      <p:ext uri="{BB962C8B-B14F-4D97-AF65-F5344CB8AC3E}">
        <p14:creationId xmlns:p14="http://schemas.microsoft.com/office/powerpoint/2010/main" val="3983495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981159B-4120-4440-5386-52925D355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Customize</a:t>
            </a:r>
            <a:r>
              <a:rPr lang="tr-TR" dirty="0"/>
              <a:t> dan sistem bilgilerini değiştirebilirsiniz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D2CF90B1-849B-E313-CD59-6592CF127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90687"/>
            <a:ext cx="12050457" cy="5167313"/>
          </a:xfrm>
        </p:spPr>
      </p:pic>
    </p:spTree>
    <p:extLst>
      <p:ext uri="{BB962C8B-B14F-4D97-AF65-F5344CB8AC3E}">
        <p14:creationId xmlns:p14="http://schemas.microsoft.com/office/powerpoint/2010/main" val="2093655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629FED6-2324-CF97-F767-F97F7DF8C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Klavye dilini ayarlıyoruz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649B9331-82CC-138A-B421-8B1AB6990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16" y="1690688"/>
            <a:ext cx="10764284" cy="5167311"/>
          </a:xfrm>
        </p:spPr>
      </p:pic>
    </p:spTree>
    <p:extLst>
      <p:ext uri="{BB962C8B-B14F-4D97-AF65-F5344CB8AC3E}">
        <p14:creationId xmlns:p14="http://schemas.microsoft.com/office/powerpoint/2010/main" val="3590171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ED4958E-5EC9-A2D6-A3DA-76C9B5634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Continue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4B178505-6511-84E9-A8DF-383823FE43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99" y="1690687"/>
            <a:ext cx="10189534" cy="4802187"/>
          </a:xfrm>
        </p:spPr>
      </p:pic>
    </p:spTree>
    <p:extLst>
      <p:ext uri="{BB962C8B-B14F-4D97-AF65-F5344CB8AC3E}">
        <p14:creationId xmlns:p14="http://schemas.microsoft.com/office/powerpoint/2010/main" val="2057242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A55F8EF-AE80-ED28-2FAA-7F914139D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Insatall</a:t>
            </a:r>
            <a:r>
              <a:rPr lang="tr-TR" dirty="0"/>
              <a:t> </a:t>
            </a:r>
            <a:r>
              <a:rPr lang="tr-TR" dirty="0" err="1"/>
              <a:t>now</a:t>
            </a:r>
            <a:endParaRPr lang="tr-TR" dirty="0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FE6E5A8F-E718-895B-F2E9-FF9C2CAA7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88"/>
            <a:ext cx="10515600" cy="5167311"/>
          </a:xfrm>
        </p:spPr>
      </p:pic>
    </p:spTree>
    <p:extLst>
      <p:ext uri="{BB962C8B-B14F-4D97-AF65-F5344CB8AC3E}">
        <p14:creationId xmlns:p14="http://schemas.microsoft.com/office/powerpoint/2010/main" val="93080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400FFFA-D6B3-9CB5-DA02-4BA3B3AE8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Kurulmasını bekliyoruz uzun sürebilir 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295F0B95-B8CC-E291-8476-9E669BF13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37907"/>
            <a:ext cx="10515600" cy="4454967"/>
          </a:xfrm>
        </p:spPr>
      </p:pic>
    </p:spTree>
    <p:extLst>
      <p:ext uri="{BB962C8B-B14F-4D97-AF65-F5344CB8AC3E}">
        <p14:creationId xmlns:p14="http://schemas.microsoft.com/office/powerpoint/2010/main" val="9701346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E41B2C4-B8AF-16DC-CDD7-FDFA823AF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Giriş yapıyoruz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23623194-844B-AEC2-DF45-3B7D360DA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9"/>
            <a:ext cx="10515599" cy="4802186"/>
          </a:xfrm>
        </p:spPr>
      </p:pic>
    </p:spTree>
    <p:extLst>
      <p:ext uri="{BB962C8B-B14F-4D97-AF65-F5344CB8AC3E}">
        <p14:creationId xmlns:p14="http://schemas.microsoft.com/office/powerpoint/2010/main" val="2850272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B717EC9-BDAB-C3EC-DB06-D8343630F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Öncelikle siteye gidiyoruz </a:t>
            </a:r>
          </a:p>
        </p:txBody>
      </p:sp>
      <p:pic>
        <p:nvPicPr>
          <p:cNvPr id="25" name="İçerik Yer Tutucusu 24">
            <a:extLst>
              <a:ext uri="{FF2B5EF4-FFF2-40B4-BE49-F238E27FC236}">
                <a16:creationId xmlns:a16="http://schemas.microsoft.com/office/drawing/2014/main" id="{362083F6-D854-E407-FFC2-2538C8052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47207" cy="5133905"/>
          </a:xfrm>
        </p:spPr>
      </p:pic>
    </p:spTree>
    <p:extLst>
      <p:ext uri="{BB962C8B-B14F-4D97-AF65-F5344CB8AC3E}">
        <p14:creationId xmlns:p14="http://schemas.microsoft.com/office/powerpoint/2010/main" val="1318278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7071999-BC45-04EB-721D-B8C67E56A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Ve bitti artık </a:t>
            </a:r>
            <a:r>
              <a:rPr lang="tr-TR" dirty="0" err="1"/>
              <a:t>ubuntunuzu</a:t>
            </a:r>
            <a:r>
              <a:rPr lang="tr-TR" dirty="0"/>
              <a:t> kullanabilirsiniz 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FA807A8F-BAE2-08E1-114B-474F71D993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5167312"/>
          </a:xfrm>
        </p:spPr>
      </p:pic>
    </p:spTree>
    <p:extLst>
      <p:ext uri="{BB962C8B-B14F-4D97-AF65-F5344CB8AC3E}">
        <p14:creationId xmlns:p14="http://schemas.microsoft.com/office/powerpoint/2010/main" val="977299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7869432-FE56-6145-0682-D6EE97FCF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Workstation</a:t>
            </a:r>
            <a:r>
              <a:rPr lang="tr-TR" dirty="0"/>
              <a:t> olanı </a:t>
            </a:r>
            <a:r>
              <a:rPr lang="tr-TR" dirty="0" err="1"/>
              <a:t>şeçiyoruz</a:t>
            </a:r>
            <a:endParaRPr lang="tr-TR" dirty="0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752E7CDE-AE05-CF7A-356D-641FB0BD33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4148194"/>
          </a:xfrm>
        </p:spPr>
      </p:pic>
    </p:spTree>
    <p:extLst>
      <p:ext uri="{BB962C8B-B14F-4D97-AF65-F5344CB8AC3E}">
        <p14:creationId xmlns:p14="http://schemas.microsoft.com/office/powerpoint/2010/main" val="3288389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573C1BC-F21C-DF2F-CA15-D9CE55BF1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Register </a:t>
            </a:r>
            <a:r>
              <a:rPr lang="tr-TR" dirty="0" err="1"/>
              <a:t>şeçiyoruz</a:t>
            </a:r>
            <a:endParaRPr lang="tr-TR" dirty="0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F72E9888-3E33-CBF5-81E2-B20EB195C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10" y="1855587"/>
            <a:ext cx="10699890" cy="4637288"/>
          </a:xfrm>
        </p:spPr>
      </p:pic>
    </p:spTree>
    <p:extLst>
      <p:ext uri="{BB962C8B-B14F-4D97-AF65-F5344CB8AC3E}">
        <p14:creationId xmlns:p14="http://schemas.microsoft.com/office/powerpoint/2010/main" val="3031851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C5FEAD0-3A6A-DB1B-1B9B-96F94FAE3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Mail ve doğrulamayı giriyoruz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49855694-F06D-BFC6-828D-232D022B4A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2305843"/>
            <a:ext cx="9823892" cy="4187031"/>
          </a:xfrm>
        </p:spPr>
      </p:pic>
    </p:spTree>
    <p:extLst>
      <p:ext uri="{BB962C8B-B14F-4D97-AF65-F5344CB8AC3E}">
        <p14:creationId xmlns:p14="http://schemas.microsoft.com/office/powerpoint/2010/main" val="300423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4190908-EC76-3618-3C0C-9DB0FCF81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Bilgilerimizi giriyoruz 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6C879ECA-682D-6C28-EC57-CCBC82B144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76744"/>
            <a:ext cx="10060172" cy="5381256"/>
          </a:xfrm>
        </p:spPr>
      </p:pic>
    </p:spTree>
    <p:extLst>
      <p:ext uri="{BB962C8B-B14F-4D97-AF65-F5344CB8AC3E}">
        <p14:creationId xmlns:p14="http://schemas.microsoft.com/office/powerpoint/2010/main" val="24381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5701778-0CA8-2BD9-B8D4-BD7E7D3F6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17.0 for windows u seçiyoruz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6B8F8A19-775A-EE53-D488-901157E203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93274"/>
            <a:ext cx="10515600" cy="4499602"/>
          </a:xfrm>
        </p:spPr>
      </p:pic>
    </p:spTree>
    <p:extLst>
      <p:ext uri="{BB962C8B-B14F-4D97-AF65-F5344CB8AC3E}">
        <p14:creationId xmlns:p14="http://schemas.microsoft.com/office/powerpoint/2010/main" val="4006570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6BCBEDC-9D44-70BE-D655-2EB9355B9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Create</a:t>
            </a:r>
            <a:r>
              <a:rPr lang="tr-TR" dirty="0"/>
              <a:t> a new e basıyorsunuz bende kurulu olduğu için kurma aşamasını atladın</a:t>
            </a:r>
          </a:p>
        </p:txBody>
      </p:sp>
      <p:pic>
        <p:nvPicPr>
          <p:cNvPr id="6" name="İçerik Yer Tutucusu 5">
            <a:extLst>
              <a:ext uri="{FF2B5EF4-FFF2-40B4-BE49-F238E27FC236}">
                <a16:creationId xmlns:a16="http://schemas.microsoft.com/office/drawing/2014/main" id="{3303EE15-4690-0434-06E9-5390E6A3C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581" y="1808996"/>
            <a:ext cx="9129233" cy="5049004"/>
          </a:xfrm>
        </p:spPr>
      </p:pic>
    </p:spTree>
    <p:extLst>
      <p:ext uri="{BB962C8B-B14F-4D97-AF65-F5344CB8AC3E}">
        <p14:creationId xmlns:p14="http://schemas.microsoft.com/office/powerpoint/2010/main" val="9415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F113C59-A57E-AD9E-27B8-D5C2F462E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Next </a:t>
            </a:r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7F768546-F896-48EC-79A8-7DAD8C6C2E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103" y="1836880"/>
            <a:ext cx="10750697" cy="5021120"/>
          </a:xfrm>
        </p:spPr>
      </p:pic>
    </p:spTree>
    <p:extLst>
      <p:ext uri="{BB962C8B-B14F-4D97-AF65-F5344CB8AC3E}">
        <p14:creationId xmlns:p14="http://schemas.microsoft.com/office/powerpoint/2010/main" val="2200462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Geniş ekran</PresentationFormat>
  <Slides>20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21" baseType="lpstr">
      <vt:lpstr>Office Teması</vt:lpstr>
      <vt:lpstr>Vmware ile Ubuntu Kurulum</vt:lpstr>
      <vt:lpstr>Öncelikle siteye gidiyoruz </vt:lpstr>
      <vt:lpstr>Workstation olanı şeçiyoruz</vt:lpstr>
      <vt:lpstr>Register şeçiyoruz</vt:lpstr>
      <vt:lpstr>Mail ve doğrulamayı giriyoruz</vt:lpstr>
      <vt:lpstr>Bilgilerimizi giriyoruz </vt:lpstr>
      <vt:lpstr>17.0 for windows u seçiyoruz</vt:lpstr>
      <vt:lpstr>Create a new e basıyorsunuz bende kurulu olduğu için kurma aşamasını atladın</vt:lpstr>
      <vt:lpstr>Next </vt:lpstr>
      <vt:lpstr>İndirdiğiniz iso dosyasını seçiyorsunuz </vt:lpstr>
      <vt:lpstr>Next</vt:lpstr>
      <vt:lpstr>Kulanıcı adı ve parola oluşturuyoruz</vt:lpstr>
      <vt:lpstr>Ne kadar alan ayırmak istiyorsanız ona göre çoğaltıp azaltabiliriz </vt:lpstr>
      <vt:lpstr>Customize dan sistem bilgilerini değiştirebilirsiniz</vt:lpstr>
      <vt:lpstr>Klavye dilini ayarlıyoruz</vt:lpstr>
      <vt:lpstr>Continue</vt:lpstr>
      <vt:lpstr>Insatall now</vt:lpstr>
      <vt:lpstr>Kurulmasını bekliyoruz uzun sürebilir </vt:lpstr>
      <vt:lpstr>Giriş yapıyoruz</vt:lpstr>
      <vt:lpstr>Ve bitti artık ubuntunuzu kullanabilirsiniz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Vmware ile Ubuntu Kurulum</dc:title>
  <dc:creator>Bedirhan Atabay</dc:creator>
  <cp:lastModifiedBy>Bedirhan Atabay</cp:lastModifiedBy>
  <cp:revision>1</cp:revision>
  <dcterms:created xsi:type="dcterms:W3CDTF">2024-10-26T11:00:14Z</dcterms:created>
  <dcterms:modified xsi:type="dcterms:W3CDTF">2024-10-26T11:19:00Z</dcterms:modified>
</cp:coreProperties>
</file>

<file path=docProps/thumbnail.jpeg>
</file>